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333" r:id="rId2"/>
  </p:sldIdLst>
  <p:sldSz cx="10080625" cy="7559675"/>
  <p:notesSz cx="7315200" cy="9601200"/>
  <p:defaultTextStyle>
    <a:defPPr>
      <a:defRPr lang="en-GB"/>
    </a:defPPr>
    <a:lvl1pPr algn="l" defTabSz="457200" rtl="0" fontAlgn="base" hangingPunct="0">
      <a:lnSpc>
        <a:spcPct val="192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22275" indent="-212725" algn="l" defTabSz="457200" rtl="0" fontAlgn="base" hangingPunct="0">
      <a:lnSpc>
        <a:spcPct val="192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638175" indent="-207963" algn="l" defTabSz="457200" rtl="0" fontAlgn="base" hangingPunct="0">
      <a:lnSpc>
        <a:spcPct val="192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854075" indent="-212725" algn="l" defTabSz="457200" rtl="0" fontAlgn="base" hangingPunct="0">
      <a:lnSpc>
        <a:spcPct val="192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069975" indent="-209550" algn="l" defTabSz="457200" rtl="0" fontAlgn="base" hangingPunct="0">
      <a:lnSpc>
        <a:spcPct val="192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80" y="-30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50"/>
        <p:guide pos="2033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502" tIns="48751" rIns="97502" bIns="48751" numCol="1" anchor="t" anchorCtr="0" compatLnSpc="1">
            <a:prstTxWarp prst="textNoShape">
              <a:avLst/>
            </a:prstTxWarp>
          </a:bodyPr>
          <a:lstStyle>
            <a:lvl1pPr>
              <a:buFont typeface="Wingdings" pitchFamily="2" charset="2"/>
              <a:buNone/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502" tIns="48751" rIns="97502" bIns="48751" numCol="1" anchor="t" anchorCtr="0" compatLnSpc="1">
            <a:prstTxWarp prst="textNoShape">
              <a:avLst/>
            </a:prstTxWarp>
          </a:bodyPr>
          <a:lstStyle>
            <a:lvl1pPr algn="r">
              <a:buFont typeface="Wingdings" pitchFamily="2" charset="2"/>
              <a:buNone/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502" tIns="48751" rIns="97502" bIns="48751" numCol="1" anchor="b" anchorCtr="0" compatLnSpc="1">
            <a:prstTxWarp prst="textNoShape">
              <a:avLst/>
            </a:prstTxWarp>
          </a:bodyPr>
          <a:lstStyle>
            <a:lvl1pPr>
              <a:buFont typeface="Wingdings" pitchFamily="2" charset="2"/>
              <a:buNone/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502" tIns="48751" rIns="97502" bIns="48751" numCol="1" anchor="b" anchorCtr="0" compatLnSpc="1">
            <a:prstTxWarp prst="textNoShape">
              <a:avLst/>
            </a:prstTxWarp>
          </a:bodyPr>
          <a:lstStyle>
            <a:lvl1pPr algn="r">
              <a:buFont typeface="Wingdings" pitchFamily="2" charset="2"/>
              <a:buNone/>
              <a:defRPr sz="13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712B77A-EF47-4DA4-8F84-65B070C2C0C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2696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7502" tIns="48751" rIns="97502" bIns="48751" anchor="ctr"/>
          <a:lstStyle/>
          <a:p>
            <a:pPr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7502" tIns="48751" rIns="97502" bIns="48751" anchor="ctr"/>
          <a:lstStyle/>
          <a:p>
            <a:pPr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7502" tIns="48751" rIns="97502" bIns="48751" anchor="ctr"/>
          <a:lstStyle/>
          <a:p>
            <a:pPr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7502" tIns="48751" rIns="97502" bIns="48751" anchor="ctr"/>
          <a:lstStyle/>
          <a:p>
            <a:pPr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7502" tIns="48751" rIns="97502" bIns="48751" anchor="ctr"/>
          <a:lstStyle/>
          <a:p>
            <a:pPr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7502" tIns="48751" rIns="97502" bIns="48751" anchor="ctr"/>
          <a:lstStyle/>
          <a:p>
            <a:pPr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34824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8888" y="728663"/>
            <a:ext cx="4787900" cy="3590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4104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731193" y="4558597"/>
            <a:ext cx="5843000" cy="4311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3163595" cy="470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5194">
              <a:lnSpc>
                <a:spcPct val="93000"/>
              </a:lnSpc>
              <a:buFont typeface="Wingdings" pitchFamily="2" charset="2"/>
              <a:buNone/>
              <a:tabLst>
                <a:tab pos="0" algn="l"/>
                <a:tab pos="445194" algn="l"/>
                <a:tab pos="888695" algn="l"/>
                <a:tab pos="1333888" algn="l"/>
                <a:tab pos="1777389" algn="l"/>
                <a:tab pos="2222583" algn="l"/>
                <a:tab pos="2666084" algn="l"/>
                <a:tab pos="3111277" algn="l"/>
                <a:tab pos="3554778" algn="l"/>
                <a:tab pos="3999972" algn="l"/>
                <a:tab pos="4443473" algn="l"/>
                <a:tab pos="4888666" algn="l"/>
                <a:tab pos="5332166" algn="l"/>
                <a:tab pos="5777361" algn="l"/>
                <a:tab pos="6222554" algn="l"/>
                <a:tab pos="6666054" algn="l"/>
                <a:tab pos="7111249" algn="l"/>
                <a:tab pos="7554749" algn="l"/>
                <a:tab pos="7999942" algn="l"/>
                <a:tab pos="8443443" algn="l"/>
                <a:tab pos="888863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dt"/>
          </p:nvPr>
        </p:nvSpPr>
        <p:spPr bwMode="auto">
          <a:xfrm>
            <a:off x="4140155" y="0"/>
            <a:ext cx="3165230" cy="470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5194">
              <a:lnSpc>
                <a:spcPct val="93000"/>
              </a:lnSpc>
              <a:buFont typeface="Wingdings" pitchFamily="2" charset="2"/>
              <a:buNone/>
              <a:tabLst>
                <a:tab pos="0" algn="l"/>
                <a:tab pos="445194" algn="l"/>
                <a:tab pos="888695" algn="l"/>
                <a:tab pos="1333888" algn="l"/>
                <a:tab pos="1777389" algn="l"/>
                <a:tab pos="2222583" algn="l"/>
                <a:tab pos="2666084" algn="l"/>
                <a:tab pos="3111277" algn="l"/>
                <a:tab pos="3554778" algn="l"/>
                <a:tab pos="3999972" algn="l"/>
                <a:tab pos="4443473" algn="l"/>
                <a:tab pos="4888666" algn="l"/>
                <a:tab pos="5332166" algn="l"/>
                <a:tab pos="5777361" algn="l"/>
                <a:tab pos="6222554" algn="l"/>
                <a:tab pos="6666054" algn="l"/>
                <a:tab pos="7111249" algn="l"/>
                <a:tab pos="7554749" algn="l"/>
                <a:tab pos="7999942" algn="l"/>
                <a:tab pos="8443443" algn="l"/>
                <a:tab pos="888863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ftr"/>
          </p:nvPr>
        </p:nvSpPr>
        <p:spPr bwMode="auto">
          <a:xfrm>
            <a:off x="1" y="9121661"/>
            <a:ext cx="3163595" cy="46911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45194">
              <a:lnSpc>
                <a:spcPct val="93000"/>
              </a:lnSpc>
              <a:buFont typeface="Wingdings" pitchFamily="2" charset="2"/>
              <a:buNone/>
              <a:tabLst>
                <a:tab pos="0" algn="l"/>
                <a:tab pos="445194" algn="l"/>
                <a:tab pos="888695" algn="l"/>
                <a:tab pos="1333888" algn="l"/>
                <a:tab pos="1777389" algn="l"/>
                <a:tab pos="2222583" algn="l"/>
                <a:tab pos="2666084" algn="l"/>
                <a:tab pos="3111277" algn="l"/>
                <a:tab pos="3554778" algn="l"/>
                <a:tab pos="3999972" algn="l"/>
                <a:tab pos="4443473" algn="l"/>
                <a:tab pos="4888666" algn="l"/>
                <a:tab pos="5332166" algn="l"/>
                <a:tab pos="5777361" algn="l"/>
                <a:tab pos="6222554" algn="l"/>
                <a:tab pos="6666054" algn="l"/>
                <a:tab pos="7111249" algn="l"/>
                <a:tab pos="7554749" algn="l"/>
                <a:tab pos="7999942" algn="l"/>
                <a:tab pos="8443443" algn="l"/>
                <a:tab pos="888863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/>
          </p:nvPr>
        </p:nvSpPr>
        <p:spPr bwMode="auto">
          <a:xfrm>
            <a:off x="4140155" y="9121661"/>
            <a:ext cx="3165230" cy="46911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45194">
              <a:lnSpc>
                <a:spcPct val="93000"/>
              </a:lnSpc>
              <a:buFont typeface="Wingdings" pitchFamily="2" charset="2"/>
              <a:buNone/>
              <a:tabLst>
                <a:tab pos="0" algn="l"/>
                <a:tab pos="445194" algn="l"/>
                <a:tab pos="888695" algn="l"/>
                <a:tab pos="1333888" algn="l"/>
                <a:tab pos="1777389" algn="l"/>
                <a:tab pos="2222583" algn="l"/>
                <a:tab pos="2666084" algn="l"/>
                <a:tab pos="3111277" algn="l"/>
                <a:tab pos="3554778" algn="l"/>
                <a:tab pos="3999972" algn="l"/>
                <a:tab pos="4443473" algn="l"/>
                <a:tab pos="4888666" algn="l"/>
                <a:tab pos="5332166" algn="l"/>
                <a:tab pos="5777361" algn="l"/>
                <a:tab pos="6222554" algn="l"/>
                <a:tab pos="6666054" algn="l"/>
                <a:tab pos="7111249" algn="l"/>
                <a:tab pos="7554749" algn="l"/>
                <a:tab pos="7999942" algn="l"/>
                <a:tab pos="8443443" algn="l"/>
                <a:tab pos="888863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67BF4F0-CBBD-48A3-9949-B610F5629934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149943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88036" y="1511935"/>
            <a:ext cx="8655897" cy="2015913"/>
          </a:xfrm>
          <a:ln>
            <a:noFill/>
          </a:ln>
        </p:spPr>
        <p:txBody>
          <a:bodyPr vert="horz" tIns="0" rIns="20159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588036" y="3558863"/>
            <a:ext cx="8659257" cy="1931917"/>
          </a:xfrm>
        </p:spPr>
        <p:txBody>
          <a:bodyPr lIns="0" rIns="20159"/>
          <a:lstStyle>
            <a:lvl1pPr marL="0" marR="50397" indent="0" algn="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30" name="Tijdelijke aanduiding voo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7" name="Tijdelijke aanduiding voor dia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4676" y="1451458"/>
            <a:ext cx="8568531" cy="1501855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84676" y="2981391"/>
            <a:ext cx="8568531" cy="1664178"/>
          </a:xfrm>
        </p:spPr>
        <p:txBody>
          <a:bodyPr lIns="50397" rIns="50397"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04031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124318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 tIns="50397" anchor="b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04031" y="2045068"/>
            <a:ext cx="4454027" cy="726813"/>
          </a:xfrm>
        </p:spPr>
        <p:txBody>
          <a:bodyPr lIns="50397" tIns="0" rIns="50397" bIns="0" anchor="ctr">
            <a:noAutofit/>
          </a:bodyPr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5120818" y="2050038"/>
            <a:ext cx="4455776" cy="721843"/>
          </a:xfrm>
        </p:spPr>
        <p:txBody>
          <a:bodyPr lIns="50397" tIns="0" rIns="50397" bIns="0" anchor="ctr"/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504031" y="2771881"/>
            <a:ext cx="4454027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5120818" y="2771881"/>
            <a:ext cx="4455776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156568" cy="1259946"/>
          </a:xfrm>
        </p:spPr>
        <p:txBody>
          <a:bodyPr vert="horz" tIns="5039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6047" y="566978"/>
            <a:ext cx="3024188" cy="1280945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756047" y="1847921"/>
            <a:ext cx="3024188" cy="5039783"/>
          </a:xfrm>
        </p:spPr>
        <p:txBody>
          <a:bodyPr lIns="20159" rIns="20159"/>
          <a:lstStyle>
            <a:lvl1pPr marL="0" indent="0" algn="l">
              <a:buNone/>
              <a:defRPr sz="1500"/>
            </a:lvl1pPr>
            <a:lvl2pPr indent="0" algn="l">
              <a:buNone/>
              <a:defRPr sz="1300"/>
            </a:lvl2pPr>
            <a:lvl3pPr indent="0" algn="l">
              <a:buNone/>
              <a:defRPr sz="1100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941245" y="1847921"/>
            <a:ext cx="5635349" cy="5039783"/>
          </a:xfrm>
        </p:spPr>
        <p:txBody>
          <a:bodyPr tIns="0"/>
          <a:lstStyle>
            <a:lvl1pPr>
              <a:defRPr sz="3100"/>
            </a:lvl1pPr>
            <a:lvl2pPr>
              <a:defRPr sz="2900"/>
            </a:lvl2pPr>
            <a:lvl3pPr>
              <a:defRPr sz="2600"/>
            </a:lvl3pPr>
            <a:lvl4pPr>
              <a:defRPr sz="2200"/>
            </a:lvl4pPr>
            <a:lvl5pPr>
              <a:defRPr sz="20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met één afgeknipte en afgeronde hoek 8"/>
          <p:cNvSpPr/>
          <p:nvPr/>
        </p:nvSpPr>
        <p:spPr>
          <a:xfrm rot="420000" flipV="1">
            <a:off x="3490023" y="1221450"/>
            <a:ext cx="5796359" cy="453580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ige driehoek 11"/>
          <p:cNvSpPr/>
          <p:nvPr/>
        </p:nvSpPr>
        <p:spPr>
          <a:xfrm rot="420000" flipV="1">
            <a:off x="8824002" y="5908153"/>
            <a:ext cx="171371" cy="171353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2042" y="1297420"/>
            <a:ext cx="2439511" cy="1744547"/>
          </a:xfrm>
        </p:spPr>
        <p:txBody>
          <a:bodyPr vert="horz" lIns="50397" tIns="50397" rIns="50397" bIns="50397" anchor="b"/>
          <a:lstStyle>
            <a:lvl1pPr algn="l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72042" y="3118211"/>
            <a:ext cx="2436151" cy="2402297"/>
          </a:xfrm>
        </p:spPr>
        <p:txBody>
          <a:bodyPr lIns="70556" rIns="50397" bIns="50397" anchor="t"/>
          <a:lstStyle>
            <a:lvl1pPr marL="0" indent="0" algn="l">
              <a:spcBef>
                <a:spcPts val="276"/>
              </a:spcBef>
              <a:buFontTx/>
              <a:buNone/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904552" y="7006699"/>
            <a:ext cx="672042" cy="402483"/>
          </a:xfrm>
        </p:spPr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 rot="420000">
            <a:off x="3842845" y="1322245"/>
            <a:ext cx="5090716" cy="433421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5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10" name="Vrije vorm 9"/>
          <p:cNvSpPr>
            <a:spLocks/>
          </p:cNvSpPr>
          <p:nvPr/>
        </p:nvSpPr>
        <p:spPr bwMode="auto">
          <a:xfrm flipV="1">
            <a:off x="-10501" y="6411724"/>
            <a:ext cx="10101626" cy="11479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rije vorm 10"/>
          <p:cNvSpPr>
            <a:spLocks/>
          </p:cNvSpPr>
          <p:nvPr/>
        </p:nvSpPr>
        <p:spPr bwMode="auto">
          <a:xfrm flipV="1">
            <a:off x="4830299" y="6856206"/>
            <a:ext cx="5250326" cy="7034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308453" y="1007958"/>
            <a:ext cx="2268141" cy="5745004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04031" y="1007958"/>
            <a:ext cx="6636411" cy="5745004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 6"/>
          <p:cNvSpPr>
            <a:spLocks/>
          </p:cNvSpPr>
          <p:nvPr/>
        </p:nvSpPr>
        <p:spPr bwMode="auto">
          <a:xfrm>
            <a:off x="-10501" y="-7875"/>
            <a:ext cx="10101626" cy="11479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>
            <a:off x="4830299" y="-7875"/>
            <a:ext cx="5250326" cy="7034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jdelijke aanduiding voor titel 8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  <a:prstGeom prst="rect">
            <a:avLst/>
          </a:prstGeom>
        </p:spPr>
        <p:txBody>
          <a:bodyPr vert="horz" lIns="0" tIns="50397" rIns="0" bIns="0" anchor="b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idx="1"/>
          </p:nvPr>
        </p:nvSpPr>
        <p:spPr>
          <a:xfrm>
            <a:off x="504031" y="2133508"/>
            <a:ext cx="9072563" cy="4838192"/>
          </a:xfrm>
          <a:prstGeom prst="rect">
            <a:avLst/>
          </a:prstGeom>
        </p:spPr>
        <p:txBody>
          <a:bodyPr vert="horz" lIns="100794" tIns="50397" rIns="100794" bIns="50397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3"/>
          </p:nvPr>
        </p:nvSpPr>
        <p:spPr>
          <a:xfrm>
            <a:off x="2940182" y="7006699"/>
            <a:ext cx="3696229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4"/>
          </p:nvPr>
        </p:nvSpPr>
        <p:spPr>
          <a:xfrm>
            <a:off x="8736542" y="7006699"/>
            <a:ext cx="840052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3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4B3FB75-D4C0-49CD-A0FA-A47AB81889DE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  <p:grpSp>
        <p:nvGrpSpPr>
          <p:cNvPr id="2" name="Groep 1"/>
          <p:cNvGrpSpPr/>
          <p:nvPr/>
        </p:nvGrpSpPr>
        <p:grpSpPr>
          <a:xfrm>
            <a:off x="-20965" y="223117"/>
            <a:ext cx="10120917" cy="715649"/>
            <a:chOff x="-19045" y="216550"/>
            <a:chExt cx="9180548" cy="649224"/>
          </a:xfrm>
        </p:grpSpPr>
        <p:sp>
          <p:nvSpPr>
            <p:cNvPr id="12" name="Vrije v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rije v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5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02383" indent="-302383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05560" indent="-27214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indent="-27214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10326" indent="-231827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612709" indent="-231827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3182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16681" indent="-20158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9063" indent="-201589" algn="l" rtl="0" eaLnBrk="1" latinLnBrk="0" hangingPunct="1">
        <a:spcBef>
          <a:spcPct val="20000"/>
        </a:spcBef>
        <a:buClr>
          <a:schemeClr val="tx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721446" indent="-20158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712" y="0"/>
            <a:ext cx="9072563" cy="1259946"/>
          </a:xfrm>
        </p:spPr>
        <p:txBody>
          <a:bodyPr>
            <a:noAutofit/>
          </a:bodyPr>
          <a:lstStyle/>
          <a:p>
            <a:r>
              <a:rPr lang="en-US" sz="4400" dirty="0" err="1">
                <a:solidFill>
                  <a:schemeClr val="accent1"/>
                </a:solidFill>
              </a:rPr>
              <a:t>Algoritme</a:t>
            </a:r>
            <a:r>
              <a:rPr lang="en-US" sz="4400" dirty="0">
                <a:solidFill>
                  <a:schemeClr val="accent1"/>
                </a:solidFill>
              </a:rPr>
              <a:t> </a:t>
            </a:r>
            <a:r>
              <a:rPr lang="en-US" sz="4400" dirty="0" err="1">
                <a:solidFill>
                  <a:schemeClr val="accent1"/>
                </a:solidFill>
              </a:rPr>
              <a:t>voor</a:t>
            </a:r>
            <a:r>
              <a:rPr lang="en-US" sz="4400" dirty="0">
                <a:solidFill>
                  <a:schemeClr val="accent1"/>
                </a:solidFill>
              </a:rPr>
              <a:t> het </a:t>
            </a:r>
            <a:r>
              <a:rPr lang="en-US" sz="4400" dirty="0" err="1">
                <a:solidFill>
                  <a:schemeClr val="accent1"/>
                </a:solidFill>
              </a:rPr>
              <a:t>maken</a:t>
            </a:r>
            <a:r>
              <a:rPr lang="en-US" sz="4400" dirty="0">
                <a:solidFill>
                  <a:schemeClr val="accent1"/>
                </a:solidFill>
              </a:rPr>
              <a:t> van de boom van </a:t>
            </a:r>
            <a:r>
              <a:rPr lang="en-US" sz="4400" dirty="0">
                <a:solidFill>
                  <a:schemeClr val="accent1"/>
                </a:solidFill>
              </a:rPr>
              <a:t>P</a:t>
            </a:r>
            <a:r>
              <a:rPr lang="en-US" sz="4400" dirty="0" smtClean="0">
                <a:solidFill>
                  <a:schemeClr val="accent1"/>
                </a:solidFill>
              </a:rPr>
              <a:t>ythagoras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031" y="2580510"/>
            <a:ext cx="9072563" cy="40797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Start met </a:t>
            </a:r>
            <a:r>
              <a:rPr lang="en-US" sz="2400" dirty="0" err="1"/>
              <a:t>tekenen</a:t>
            </a:r>
            <a:r>
              <a:rPr lang="en-US" sz="2400" dirty="0"/>
              <a:t> van </a:t>
            </a:r>
            <a:r>
              <a:rPr lang="en-US" sz="2400" dirty="0" err="1"/>
              <a:t>basislijn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/>
              <a:t>Herhaal</a:t>
            </a:r>
            <a:r>
              <a:rPr lang="en-US" sz="2400" dirty="0"/>
              <a:t> </a:t>
            </a:r>
            <a:r>
              <a:rPr lang="en-US" sz="2400" dirty="0" err="1"/>
              <a:t>onderstaande</a:t>
            </a:r>
            <a:r>
              <a:rPr lang="en-US" sz="2400" dirty="0"/>
              <a:t> tot </a:t>
            </a:r>
            <a:r>
              <a:rPr lang="en-US" sz="2400" dirty="0" err="1"/>
              <a:t>lengte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        </a:t>
            </a:r>
            <a:r>
              <a:rPr lang="en-US" sz="2400" dirty="0" err="1"/>
              <a:t>basislijn</a:t>
            </a:r>
            <a:r>
              <a:rPr lang="en-US" sz="2400" dirty="0"/>
              <a:t> &lt; </a:t>
            </a:r>
            <a:r>
              <a:rPr lang="en-US" sz="2400" dirty="0" err="1"/>
              <a:t>grenswaarde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err="1"/>
              <a:t>Teken</a:t>
            </a:r>
            <a:r>
              <a:rPr lang="en-US" sz="2400" dirty="0"/>
              <a:t> de </a:t>
            </a:r>
            <a:r>
              <a:rPr lang="en-US" sz="2400" dirty="0" err="1"/>
              <a:t>drie</a:t>
            </a:r>
            <a:r>
              <a:rPr lang="en-US" sz="2400" dirty="0"/>
              <a:t> </a:t>
            </a:r>
            <a:r>
              <a:rPr lang="en-US" sz="2400" dirty="0" err="1"/>
              <a:t>resterende</a:t>
            </a:r>
            <a:r>
              <a:rPr lang="en-US" sz="2400" dirty="0"/>
              <a:t> </a:t>
            </a:r>
            <a:r>
              <a:rPr lang="en-US" sz="2400" dirty="0" err="1"/>
              <a:t>lijnstukken</a:t>
            </a:r>
            <a:r>
              <a:rPr lang="en-US" sz="2400" dirty="0"/>
              <a:t> van het </a:t>
            </a:r>
            <a:r>
              <a:rPr lang="en-US" sz="2400" dirty="0" err="1"/>
              <a:t>vierkant</a:t>
            </a:r>
            <a:r>
              <a:rPr lang="en-US" sz="2400" dirty="0"/>
              <a:t> op de </a:t>
            </a:r>
            <a:r>
              <a:rPr lang="en-US" sz="2400" dirty="0" err="1"/>
              <a:t>basislijn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err="1"/>
              <a:t>Teken</a:t>
            </a:r>
            <a:r>
              <a:rPr lang="en-US" sz="2400" dirty="0"/>
              <a:t> de twee </a:t>
            </a:r>
            <a:r>
              <a:rPr lang="en-US" sz="2400" dirty="0" err="1"/>
              <a:t>resterende</a:t>
            </a:r>
            <a:r>
              <a:rPr lang="en-US" sz="2400" dirty="0"/>
              <a:t> </a:t>
            </a:r>
            <a:r>
              <a:rPr lang="en-US" sz="2400" dirty="0" err="1"/>
              <a:t>lijnstukken</a:t>
            </a:r>
            <a:r>
              <a:rPr lang="en-US" sz="2400" dirty="0"/>
              <a:t> van de </a:t>
            </a:r>
            <a:r>
              <a:rPr lang="en-US" sz="2400" dirty="0" err="1"/>
              <a:t>driehoek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err="1"/>
              <a:t>Definieer</a:t>
            </a:r>
            <a:r>
              <a:rPr lang="en-US" sz="2400" dirty="0"/>
              <a:t> </a:t>
            </a:r>
            <a:r>
              <a:rPr lang="en-US" sz="2400" dirty="0" err="1"/>
              <a:t>als</a:t>
            </a:r>
            <a:r>
              <a:rPr lang="en-US" sz="2400" dirty="0"/>
              <a:t> </a:t>
            </a:r>
            <a:r>
              <a:rPr lang="en-US" sz="2400" dirty="0" err="1"/>
              <a:t>nieuwe</a:t>
            </a:r>
            <a:r>
              <a:rPr lang="en-US" sz="2400" dirty="0"/>
              <a:t> </a:t>
            </a:r>
            <a:r>
              <a:rPr lang="en-US" sz="2400" dirty="0" err="1"/>
              <a:t>basislijn</a:t>
            </a:r>
            <a:r>
              <a:rPr lang="en-US" sz="2400" dirty="0"/>
              <a:t> </a:t>
            </a:r>
            <a:r>
              <a:rPr lang="en-US" sz="2400" dirty="0" err="1"/>
              <a:t>opstaande</a:t>
            </a:r>
            <a:r>
              <a:rPr lang="en-US" sz="2400" dirty="0"/>
              <a:t> </a:t>
            </a:r>
            <a:r>
              <a:rPr lang="en-US" sz="2400" dirty="0" err="1"/>
              <a:t>zijde</a:t>
            </a:r>
            <a:r>
              <a:rPr lang="en-US" sz="2400" dirty="0"/>
              <a:t> </a:t>
            </a:r>
            <a:r>
              <a:rPr lang="en-US" sz="2400" dirty="0" err="1"/>
              <a:t>driehoek</a:t>
            </a:r>
            <a:r>
              <a:rPr lang="en-US" sz="2400" dirty="0"/>
              <a:t> en </a:t>
            </a:r>
            <a:r>
              <a:rPr lang="en-US" sz="2400" dirty="0" err="1"/>
              <a:t>roep</a:t>
            </a:r>
            <a:r>
              <a:rPr lang="en-US" sz="2400" dirty="0"/>
              <a:t> </a:t>
            </a:r>
            <a:r>
              <a:rPr lang="en-US" sz="2400" dirty="0" err="1"/>
              <a:t>functie</a:t>
            </a:r>
            <a:r>
              <a:rPr lang="en-US" sz="2400" dirty="0"/>
              <a:t> </a:t>
            </a:r>
            <a:r>
              <a:rPr lang="en-US" sz="2400" dirty="0" err="1"/>
              <a:t>aan</a:t>
            </a:r>
            <a:r>
              <a:rPr lang="en-US" sz="2400" dirty="0"/>
              <a:t> </a:t>
            </a:r>
            <a:r>
              <a:rPr lang="en-US" sz="2400" dirty="0" err="1"/>
              <a:t>bij</a:t>
            </a:r>
            <a:r>
              <a:rPr lang="en-US" sz="24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dirty="0" err="1"/>
              <a:t>Definieer</a:t>
            </a:r>
            <a:r>
              <a:rPr lang="en-US" sz="2400" dirty="0"/>
              <a:t> </a:t>
            </a:r>
            <a:r>
              <a:rPr lang="en-US" sz="2400" dirty="0" err="1"/>
              <a:t>als</a:t>
            </a:r>
            <a:r>
              <a:rPr lang="en-US" sz="2400" dirty="0"/>
              <a:t> </a:t>
            </a:r>
            <a:r>
              <a:rPr lang="en-US" sz="2400" dirty="0" err="1"/>
              <a:t>nieuwe</a:t>
            </a:r>
            <a:r>
              <a:rPr lang="en-US" sz="2400" dirty="0"/>
              <a:t> </a:t>
            </a:r>
            <a:r>
              <a:rPr lang="en-US" sz="2400" dirty="0" err="1"/>
              <a:t>basislijn</a:t>
            </a:r>
            <a:r>
              <a:rPr lang="en-US" sz="2400" dirty="0"/>
              <a:t> </a:t>
            </a:r>
            <a:r>
              <a:rPr lang="en-US" sz="2400" dirty="0" err="1"/>
              <a:t>andere</a:t>
            </a:r>
            <a:r>
              <a:rPr lang="en-US" sz="2400" dirty="0"/>
              <a:t> </a:t>
            </a:r>
            <a:r>
              <a:rPr lang="en-US" sz="2400" dirty="0" err="1"/>
              <a:t>opstaande</a:t>
            </a:r>
            <a:r>
              <a:rPr lang="en-US" sz="2400" dirty="0"/>
              <a:t> </a:t>
            </a:r>
            <a:r>
              <a:rPr lang="en-US" sz="2400" dirty="0" err="1"/>
              <a:t>zijde</a:t>
            </a:r>
            <a:r>
              <a:rPr lang="en-US" sz="2400" dirty="0"/>
              <a:t> </a:t>
            </a:r>
            <a:r>
              <a:rPr lang="en-US" sz="2400" dirty="0" err="1"/>
              <a:t>driehoek</a:t>
            </a:r>
            <a:r>
              <a:rPr lang="en-US" sz="2400" dirty="0"/>
              <a:t> en </a:t>
            </a:r>
            <a:r>
              <a:rPr lang="en-US" sz="2400" dirty="0" err="1"/>
              <a:t>roep</a:t>
            </a:r>
            <a:r>
              <a:rPr lang="en-US" sz="2400" dirty="0"/>
              <a:t> </a:t>
            </a:r>
            <a:r>
              <a:rPr lang="en-US" sz="2400" dirty="0" err="1"/>
              <a:t>functie</a:t>
            </a:r>
            <a:r>
              <a:rPr lang="en-US" sz="2400" dirty="0"/>
              <a:t> </a:t>
            </a:r>
            <a:r>
              <a:rPr lang="en-US" sz="2400" dirty="0" err="1"/>
              <a:t>aan</a:t>
            </a:r>
            <a:r>
              <a:rPr lang="en-US" sz="2400" dirty="0"/>
              <a:t> </a:t>
            </a:r>
            <a:r>
              <a:rPr lang="en-US" sz="2400" dirty="0" err="1"/>
              <a:t>bij</a:t>
            </a:r>
            <a:r>
              <a:rPr lang="en-US" sz="2400" dirty="0"/>
              <a:t> </a:t>
            </a:r>
          </a:p>
        </p:txBody>
      </p:sp>
      <p:sp>
        <p:nvSpPr>
          <p:cNvPr id="205828" name="Line 4"/>
          <p:cNvSpPr>
            <a:spLocks noChangeShapeType="1"/>
          </p:cNvSpPr>
          <p:nvPr/>
        </p:nvSpPr>
        <p:spPr bwMode="auto">
          <a:xfrm>
            <a:off x="9257" y="3203762"/>
            <a:ext cx="52034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100794" tIns="50397" rIns="100794" bIns="50397"/>
          <a:lstStyle/>
          <a:p>
            <a:endParaRPr lang="nl-NL"/>
          </a:p>
        </p:txBody>
      </p:sp>
      <p:sp>
        <p:nvSpPr>
          <p:cNvPr id="205829" name="Line 5"/>
          <p:cNvSpPr>
            <a:spLocks noChangeShapeType="1"/>
          </p:cNvSpPr>
          <p:nvPr/>
        </p:nvSpPr>
        <p:spPr bwMode="auto">
          <a:xfrm>
            <a:off x="7581470" y="5431252"/>
            <a:ext cx="952059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100794" tIns="50397" rIns="100794" bIns="50397"/>
          <a:lstStyle/>
          <a:p>
            <a:endParaRPr lang="nl-NL"/>
          </a:p>
        </p:txBody>
      </p:sp>
      <p:sp>
        <p:nvSpPr>
          <p:cNvPr id="205830" name="Line 6"/>
          <p:cNvSpPr>
            <a:spLocks noChangeShapeType="1"/>
          </p:cNvSpPr>
          <p:nvPr/>
        </p:nvSpPr>
        <p:spPr bwMode="auto">
          <a:xfrm>
            <a:off x="7660226" y="6160947"/>
            <a:ext cx="952059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100794" tIns="50397" rIns="100794" bIns="50397"/>
          <a:lstStyle/>
          <a:p>
            <a:endParaRPr lang="nl-NL"/>
          </a:p>
        </p:txBody>
      </p:sp>
      <p:sp>
        <p:nvSpPr>
          <p:cNvPr id="205831" name="Line 7"/>
          <p:cNvSpPr>
            <a:spLocks noChangeShapeType="1"/>
          </p:cNvSpPr>
          <p:nvPr/>
        </p:nvSpPr>
        <p:spPr bwMode="auto">
          <a:xfrm>
            <a:off x="8454775" y="3512870"/>
            <a:ext cx="95205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lIns="100794" tIns="50397" rIns="100794" bIns="50397"/>
          <a:lstStyle/>
          <a:p>
            <a:endParaRPr lang="nl-NL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8454775" y="2798901"/>
            <a:ext cx="952059" cy="713969"/>
            <a:chOff x="113" y="2160"/>
            <a:chExt cx="544" cy="408"/>
          </a:xfrm>
        </p:grpSpPr>
        <p:sp>
          <p:nvSpPr>
            <p:cNvPr id="205832" name="Line 8"/>
            <p:cNvSpPr>
              <a:spLocks noChangeShapeType="1"/>
            </p:cNvSpPr>
            <p:nvPr/>
          </p:nvSpPr>
          <p:spPr bwMode="auto">
            <a:xfrm flipV="1">
              <a:off x="113" y="2160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205833" name="Line 9"/>
            <p:cNvSpPr>
              <a:spLocks noChangeShapeType="1"/>
            </p:cNvSpPr>
            <p:nvPr/>
          </p:nvSpPr>
          <p:spPr bwMode="auto">
            <a:xfrm>
              <a:off x="113" y="2160"/>
              <a:ext cx="5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205834" name="Line 10"/>
            <p:cNvSpPr>
              <a:spLocks noChangeShapeType="1"/>
            </p:cNvSpPr>
            <p:nvPr/>
          </p:nvSpPr>
          <p:spPr bwMode="auto">
            <a:xfrm flipV="1">
              <a:off x="657" y="2160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8454775" y="2485501"/>
            <a:ext cx="952059" cy="318486"/>
            <a:chOff x="295" y="2069"/>
            <a:chExt cx="544" cy="182"/>
          </a:xfrm>
        </p:grpSpPr>
        <p:sp>
          <p:nvSpPr>
            <p:cNvPr id="205837" name="Line 13"/>
            <p:cNvSpPr>
              <a:spLocks noChangeShapeType="1"/>
            </p:cNvSpPr>
            <p:nvPr/>
          </p:nvSpPr>
          <p:spPr bwMode="auto">
            <a:xfrm flipH="1" flipV="1">
              <a:off x="431" y="2069"/>
              <a:ext cx="408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205838" name="Line 14"/>
            <p:cNvSpPr>
              <a:spLocks noChangeShapeType="1"/>
            </p:cNvSpPr>
            <p:nvPr/>
          </p:nvSpPr>
          <p:spPr bwMode="auto">
            <a:xfrm flipV="1">
              <a:off x="295" y="2069"/>
              <a:ext cx="136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05840" name="Line 16"/>
          <p:cNvSpPr>
            <a:spLocks noChangeShapeType="1"/>
          </p:cNvSpPr>
          <p:nvPr/>
        </p:nvSpPr>
        <p:spPr bwMode="auto">
          <a:xfrm flipH="1">
            <a:off x="9009559" y="2090017"/>
            <a:ext cx="397275" cy="55472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lIns="100794" tIns="50397" rIns="100794" bIns="50397"/>
          <a:lstStyle/>
          <a:p>
            <a:endParaRPr lang="nl-NL"/>
          </a:p>
        </p:txBody>
      </p:sp>
      <p:sp>
        <p:nvSpPr>
          <p:cNvPr id="205841" name="Line 17"/>
          <p:cNvSpPr>
            <a:spLocks noChangeShapeType="1"/>
          </p:cNvSpPr>
          <p:nvPr/>
        </p:nvSpPr>
        <p:spPr bwMode="auto">
          <a:xfrm>
            <a:off x="7898240" y="2406754"/>
            <a:ext cx="635289" cy="23799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lIns="100794" tIns="50397" rIns="100794" bIns="50397"/>
          <a:lstStyle/>
          <a:p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8" grpId="0" animBg="1"/>
      <p:bldP spid="205829" grpId="0" animBg="1"/>
      <p:bldP spid="205830" grpId="0" animBg="1"/>
      <p:bldP spid="205831" grpId="0" animBg="1"/>
      <p:bldP spid="205840" grpId="0" animBg="1"/>
      <p:bldP spid="20584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oom">
  <a:themeElements>
    <a:clrScheme name="Stroom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Stroom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troom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612</TotalTime>
  <Words>18</Words>
  <Application>Microsoft Office PowerPoint</Application>
  <PresentationFormat>Aangepast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Stroom</vt:lpstr>
      <vt:lpstr>Algoritme voor het maken van de boom van Pythagoras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PROGRAMMEREN  2009</dc:title>
  <dc:creator>Peter Klok</dc:creator>
  <cp:lastModifiedBy>Meerts</cp:lastModifiedBy>
  <cp:revision>75</cp:revision>
  <dcterms:modified xsi:type="dcterms:W3CDTF">2012-11-18T00:43:54Z</dcterms:modified>
</cp:coreProperties>
</file>